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6C660F-6195-4CC0-B22E-B25B92C372B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2359EF-1EC9-407A-BA90-673C093D19CA}">
      <dgm:prSet phldrT="[Text]"/>
      <dgm:spPr/>
      <dgm:t>
        <a:bodyPr/>
        <a:lstStyle/>
        <a:p>
          <a:r>
            <a:rPr lang="en-US" dirty="0" smtClean="0"/>
            <a:t>Educational Technology</a:t>
          </a:r>
          <a:endParaRPr lang="en-US" dirty="0"/>
        </a:p>
      </dgm:t>
    </dgm:pt>
    <dgm:pt modelId="{10C41068-0585-438A-9E9C-67EBF1C9256C}" type="parTrans" cxnId="{4B4444B8-546E-46D9-BA02-DB9600888318}">
      <dgm:prSet/>
      <dgm:spPr/>
      <dgm:t>
        <a:bodyPr/>
        <a:lstStyle/>
        <a:p>
          <a:endParaRPr lang="en-US"/>
        </a:p>
      </dgm:t>
    </dgm:pt>
    <dgm:pt modelId="{8E80552F-A871-4B91-AFAA-F6A8938CBDC5}" type="sibTrans" cxnId="{4B4444B8-546E-46D9-BA02-DB9600888318}">
      <dgm:prSet/>
      <dgm:spPr/>
      <dgm:t>
        <a:bodyPr/>
        <a:lstStyle/>
        <a:p>
          <a:endParaRPr lang="en-US"/>
        </a:p>
      </dgm:t>
    </dgm:pt>
    <dgm:pt modelId="{FDC73F8B-0B8C-44E5-8E61-3D24884AD084}">
      <dgm:prSet phldrT="[Text]" phldr="1"/>
      <dgm:spPr/>
      <dgm:t>
        <a:bodyPr/>
        <a:lstStyle/>
        <a:p>
          <a:endParaRPr lang="en-US" dirty="0"/>
        </a:p>
      </dgm:t>
    </dgm:pt>
    <dgm:pt modelId="{2E54B37F-9088-4CE7-AD8A-06D4B57A2B3E}" type="parTrans" cxnId="{2D32073B-86D1-4CE5-81C9-4F29130282D9}">
      <dgm:prSet/>
      <dgm:spPr/>
      <dgm:t>
        <a:bodyPr/>
        <a:lstStyle/>
        <a:p>
          <a:endParaRPr lang="en-US"/>
        </a:p>
      </dgm:t>
    </dgm:pt>
    <dgm:pt modelId="{DE511399-7359-459B-AD3F-37BD061B8E8F}" type="sibTrans" cxnId="{2D32073B-86D1-4CE5-81C9-4F29130282D9}">
      <dgm:prSet/>
      <dgm:spPr/>
      <dgm:t>
        <a:bodyPr/>
        <a:lstStyle/>
        <a:p>
          <a:endParaRPr lang="en-US"/>
        </a:p>
      </dgm:t>
    </dgm:pt>
    <dgm:pt modelId="{04195E58-ECF8-439F-8877-8C080744ECF4}">
      <dgm:prSet phldrT="[Text]" phldr="1"/>
      <dgm:spPr/>
      <dgm:t>
        <a:bodyPr/>
        <a:lstStyle/>
        <a:p>
          <a:endParaRPr lang="en-US" dirty="0"/>
        </a:p>
      </dgm:t>
    </dgm:pt>
    <dgm:pt modelId="{B8EA52FA-76EC-45DF-874A-F8E9A0ACFEFF}" type="parTrans" cxnId="{99C21E7C-6862-42F0-95CE-1A39111B6D7A}">
      <dgm:prSet/>
      <dgm:spPr/>
      <dgm:t>
        <a:bodyPr/>
        <a:lstStyle/>
        <a:p>
          <a:endParaRPr lang="en-US"/>
        </a:p>
      </dgm:t>
    </dgm:pt>
    <dgm:pt modelId="{61597437-1544-452C-A984-1C42B95284B8}" type="sibTrans" cxnId="{99C21E7C-6862-42F0-95CE-1A39111B6D7A}">
      <dgm:prSet/>
      <dgm:spPr/>
      <dgm:t>
        <a:bodyPr/>
        <a:lstStyle/>
        <a:p>
          <a:endParaRPr lang="en-US"/>
        </a:p>
      </dgm:t>
    </dgm:pt>
    <dgm:pt modelId="{14DD66EB-3E63-4D2B-81CB-21A1058AA647}">
      <dgm:prSet phldrT="[Text]" phldr="1"/>
      <dgm:spPr/>
      <dgm:t>
        <a:bodyPr/>
        <a:lstStyle/>
        <a:p>
          <a:endParaRPr lang="en-US"/>
        </a:p>
      </dgm:t>
    </dgm:pt>
    <dgm:pt modelId="{7C7BE166-A84F-472F-8C98-8B735135CD43}" type="parTrans" cxnId="{CE6CC17A-3956-44DA-864B-D5716DF24ADA}">
      <dgm:prSet/>
      <dgm:spPr/>
      <dgm:t>
        <a:bodyPr/>
        <a:lstStyle/>
        <a:p>
          <a:endParaRPr lang="en-US"/>
        </a:p>
      </dgm:t>
    </dgm:pt>
    <dgm:pt modelId="{584AF98E-0E71-471A-86B5-AA2BF37235B4}" type="sibTrans" cxnId="{CE6CC17A-3956-44DA-864B-D5716DF24ADA}">
      <dgm:prSet/>
      <dgm:spPr/>
      <dgm:t>
        <a:bodyPr/>
        <a:lstStyle/>
        <a:p>
          <a:endParaRPr lang="en-US"/>
        </a:p>
      </dgm:t>
    </dgm:pt>
    <dgm:pt modelId="{E5286990-27E5-4D48-861F-4711C3E84789}">
      <dgm:prSet phldrT="[Text]" phldr="1"/>
      <dgm:spPr/>
      <dgm:t>
        <a:bodyPr/>
        <a:lstStyle/>
        <a:p>
          <a:endParaRPr lang="en-US" dirty="0"/>
        </a:p>
      </dgm:t>
    </dgm:pt>
    <dgm:pt modelId="{EF7B2E2F-C975-4839-AFDC-0FDFE59CBCF5}" type="parTrans" cxnId="{68466752-799D-4B46-8067-09E7E8B127FB}">
      <dgm:prSet/>
      <dgm:spPr/>
      <dgm:t>
        <a:bodyPr/>
        <a:lstStyle/>
        <a:p>
          <a:endParaRPr lang="en-US"/>
        </a:p>
      </dgm:t>
    </dgm:pt>
    <dgm:pt modelId="{86ED3025-F168-429C-8ED0-FDA43663AFA5}" type="sibTrans" cxnId="{68466752-799D-4B46-8067-09E7E8B127FB}">
      <dgm:prSet/>
      <dgm:spPr/>
      <dgm:t>
        <a:bodyPr/>
        <a:lstStyle/>
        <a:p>
          <a:endParaRPr lang="en-US"/>
        </a:p>
      </dgm:t>
    </dgm:pt>
    <dgm:pt modelId="{F6ED7C23-7BDB-447C-9061-688189E31214}">
      <dgm:prSet phldrT="[Text]" phldr="1"/>
      <dgm:spPr/>
      <dgm:t>
        <a:bodyPr/>
        <a:lstStyle/>
        <a:p>
          <a:endParaRPr lang="en-US" dirty="0"/>
        </a:p>
      </dgm:t>
    </dgm:pt>
    <dgm:pt modelId="{2281F143-8B09-4862-9AB8-B6DB760935BB}" type="parTrans" cxnId="{592F4496-F865-4821-B3F7-9EA6075970B6}">
      <dgm:prSet/>
      <dgm:spPr/>
      <dgm:t>
        <a:bodyPr/>
        <a:lstStyle/>
        <a:p>
          <a:endParaRPr lang="en-US"/>
        </a:p>
      </dgm:t>
    </dgm:pt>
    <dgm:pt modelId="{49CFB9EF-5902-436D-B381-E2D97B13DE62}" type="sibTrans" cxnId="{592F4496-F865-4821-B3F7-9EA6075970B6}">
      <dgm:prSet/>
      <dgm:spPr/>
      <dgm:t>
        <a:bodyPr/>
        <a:lstStyle/>
        <a:p>
          <a:endParaRPr lang="en-US"/>
        </a:p>
      </dgm:t>
    </dgm:pt>
    <dgm:pt modelId="{E91CF41B-45BC-4371-8BD3-105494667060}">
      <dgm:prSet phldrT="[Text]"/>
      <dgm:spPr/>
      <dgm:t>
        <a:bodyPr/>
        <a:lstStyle/>
        <a:p>
          <a:r>
            <a:rPr lang="en-US" dirty="0" smtClean="0"/>
            <a:t>Managing</a:t>
          </a:r>
          <a:endParaRPr lang="en-US" dirty="0"/>
        </a:p>
      </dgm:t>
    </dgm:pt>
    <dgm:pt modelId="{1EE53CB0-81B6-48B2-9CFC-19C50D99D823}" type="parTrans" cxnId="{C6645EDC-87F5-4876-998D-60CC1E225CFF}">
      <dgm:prSet/>
      <dgm:spPr/>
      <dgm:t>
        <a:bodyPr/>
        <a:lstStyle/>
        <a:p>
          <a:endParaRPr lang="en-US"/>
        </a:p>
      </dgm:t>
    </dgm:pt>
    <dgm:pt modelId="{9193ADE4-6E6C-4F74-BF07-1D8ABFDCFE90}" type="sibTrans" cxnId="{C6645EDC-87F5-4876-998D-60CC1E225CFF}">
      <dgm:prSet/>
      <dgm:spPr/>
      <dgm:t>
        <a:bodyPr/>
        <a:lstStyle/>
        <a:p>
          <a:endParaRPr lang="en-US"/>
        </a:p>
      </dgm:t>
    </dgm:pt>
    <dgm:pt modelId="{316565F7-1628-4FB6-99BA-2987B507EFD7}">
      <dgm:prSet phldrT="[Text]"/>
      <dgm:spPr/>
      <dgm:t>
        <a:bodyPr/>
        <a:lstStyle/>
        <a:p>
          <a:r>
            <a:rPr lang="en-US" dirty="0" smtClean="0"/>
            <a:t>Ethical</a:t>
          </a:r>
        </a:p>
        <a:p>
          <a:r>
            <a:rPr lang="en-US" dirty="0" smtClean="0"/>
            <a:t>Considerations</a:t>
          </a:r>
          <a:endParaRPr lang="en-US" dirty="0"/>
        </a:p>
      </dgm:t>
    </dgm:pt>
    <dgm:pt modelId="{C6D66F73-5798-4ECE-8D76-535E44F5FE9C}" type="parTrans" cxnId="{11ACB103-A53B-4257-BDF1-3A56FFE32F93}">
      <dgm:prSet/>
      <dgm:spPr/>
      <dgm:t>
        <a:bodyPr/>
        <a:lstStyle/>
        <a:p>
          <a:endParaRPr lang="en-US"/>
        </a:p>
      </dgm:t>
    </dgm:pt>
    <dgm:pt modelId="{963F3FA9-2893-4AAC-8DE9-474B17C3520D}" type="sibTrans" cxnId="{11ACB103-A53B-4257-BDF1-3A56FFE32F93}">
      <dgm:prSet/>
      <dgm:spPr/>
      <dgm:t>
        <a:bodyPr/>
        <a:lstStyle/>
        <a:p>
          <a:endParaRPr lang="en-US"/>
        </a:p>
      </dgm:t>
    </dgm:pt>
    <dgm:pt modelId="{B50DFBF5-850C-4BF0-8FAB-601FAEB3383F}">
      <dgm:prSet phldrT="[Text]"/>
      <dgm:spPr/>
      <dgm:t>
        <a:bodyPr/>
        <a:lstStyle/>
        <a:p>
          <a:r>
            <a:rPr lang="en-US" dirty="0" smtClean="0"/>
            <a:t>Processes</a:t>
          </a:r>
          <a:endParaRPr lang="en-US" dirty="0"/>
        </a:p>
      </dgm:t>
    </dgm:pt>
    <dgm:pt modelId="{EA4CA608-6A4E-43BC-A3C6-7A21E3761131}" type="parTrans" cxnId="{6B4E418A-837C-448D-8394-722826EBEDB5}">
      <dgm:prSet/>
      <dgm:spPr/>
      <dgm:t>
        <a:bodyPr/>
        <a:lstStyle/>
        <a:p>
          <a:endParaRPr lang="en-US"/>
        </a:p>
      </dgm:t>
    </dgm:pt>
    <dgm:pt modelId="{8BFB6872-7CA3-4982-A850-7AC9FA6A8303}" type="sibTrans" cxnId="{6B4E418A-837C-448D-8394-722826EBEDB5}">
      <dgm:prSet/>
      <dgm:spPr/>
      <dgm:t>
        <a:bodyPr/>
        <a:lstStyle/>
        <a:p>
          <a:endParaRPr lang="en-US"/>
        </a:p>
      </dgm:t>
    </dgm:pt>
    <dgm:pt modelId="{42055EAA-5E9D-4214-9876-BA2083897372}">
      <dgm:prSet phldrT="[Text]"/>
      <dgm:spPr/>
      <dgm:t>
        <a:bodyPr/>
        <a:lstStyle/>
        <a:p>
          <a:r>
            <a:rPr lang="en-US" dirty="0" smtClean="0"/>
            <a:t>Resources</a:t>
          </a:r>
          <a:endParaRPr lang="en-US" dirty="0"/>
        </a:p>
      </dgm:t>
    </dgm:pt>
    <dgm:pt modelId="{0D21981A-F707-40A9-A051-2E6BB4C0D936}" type="parTrans" cxnId="{B217A23C-5BAB-41A5-AB5A-F887A02728E5}">
      <dgm:prSet/>
      <dgm:spPr/>
      <dgm:t>
        <a:bodyPr/>
        <a:lstStyle/>
        <a:p>
          <a:endParaRPr lang="en-US"/>
        </a:p>
      </dgm:t>
    </dgm:pt>
    <dgm:pt modelId="{B92EED42-7B71-4102-94E2-D8C929F44E74}" type="sibTrans" cxnId="{B217A23C-5BAB-41A5-AB5A-F887A02728E5}">
      <dgm:prSet/>
      <dgm:spPr/>
      <dgm:t>
        <a:bodyPr/>
        <a:lstStyle/>
        <a:p>
          <a:endParaRPr lang="en-US"/>
        </a:p>
      </dgm:t>
    </dgm:pt>
    <dgm:pt modelId="{2846F5E8-AE27-42D8-B521-F5D378D00E9D}" type="pres">
      <dgm:prSet presAssocID="{0A6C660F-6195-4CC0-B22E-B25B92C372B8}" presName="cycle" presStyleCnt="0">
        <dgm:presLayoutVars>
          <dgm:dir/>
          <dgm:resizeHandles val="exact"/>
        </dgm:presLayoutVars>
      </dgm:prSet>
      <dgm:spPr/>
    </dgm:pt>
    <dgm:pt modelId="{4B78B19F-DA2E-4705-A758-A25FC714AFF7}" type="pres">
      <dgm:prSet presAssocID="{B12359EF-1EC9-407A-BA90-673C093D19CA}" presName="node" presStyleLbl="node1" presStyleIdx="0" presStyleCnt="10" custRadScaleRad="100145" custRadScaleInc="-2657">
        <dgm:presLayoutVars>
          <dgm:bulletEnabled val="1"/>
        </dgm:presLayoutVars>
      </dgm:prSet>
      <dgm:spPr/>
    </dgm:pt>
    <dgm:pt modelId="{C8861BFF-ABFA-4ED9-936A-F21F50621BDD}" type="pres">
      <dgm:prSet presAssocID="{B12359EF-1EC9-407A-BA90-673C093D19CA}" presName="spNode" presStyleCnt="0"/>
      <dgm:spPr/>
    </dgm:pt>
    <dgm:pt modelId="{FA6F3587-D6CF-4CF9-BDC8-2D5FCFB7401B}" type="pres">
      <dgm:prSet presAssocID="{8E80552F-A871-4B91-AFAA-F6A8938CBDC5}" presName="sibTrans" presStyleLbl="sibTrans1D1" presStyleIdx="0" presStyleCnt="10"/>
      <dgm:spPr/>
    </dgm:pt>
    <dgm:pt modelId="{AF34FB9A-38B8-4BC7-9767-9F58A2BEFE45}" type="pres">
      <dgm:prSet presAssocID="{FDC73F8B-0B8C-44E5-8E61-3D24884AD084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305B9-31A5-49D7-90E5-18E3218C6DCD}" type="pres">
      <dgm:prSet presAssocID="{FDC73F8B-0B8C-44E5-8E61-3D24884AD084}" presName="spNode" presStyleCnt="0"/>
      <dgm:spPr/>
    </dgm:pt>
    <dgm:pt modelId="{2242B681-6A0E-41B4-9D38-A8EB78B03B27}" type="pres">
      <dgm:prSet presAssocID="{DE511399-7359-459B-AD3F-37BD061B8E8F}" presName="sibTrans" presStyleLbl="sibTrans1D1" presStyleIdx="1" presStyleCnt="10"/>
      <dgm:spPr/>
    </dgm:pt>
    <dgm:pt modelId="{2CC9B406-DAC1-4DEC-939E-36FB8C24CBE5}" type="pres">
      <dgm:prSet presAssocID="{04195E58-ECF8-439F-8877-8C080744ECF4}" presName="node" presStyleLbl="node1" presStyleIdx="2" presStyleCnt="10">
        <dgm:presLayoutVars>
          <dgm:bulletEnabled val="1"/>
        </dgm:presLayoutVars>
      </dgm:prSet>
      <dgm:spPr/>
    </dgm:pt>
    <dgm:pt modelId="{3D1870DD-763A-4CD9-9B3A-337222B533BF}" type="pres">
      <dgm:prSet presAssocID="{04195E58-ECF8-439F-8877-8C080744ECF4}" presName="spNode" presStyleCnt="0"/>
      <dgm:spPr/>
    </dgm:pt>
    <dgm:pt modelId="{10697BC1-4B36-4E31-8FDA-2F11B2893535}" type="pres">
      <dgm:prSet presAssocID="{61597437-1544-452C-A984-1C42B95284B8}" presName="sibTrans" presStyleLbl="sibTrans1D1" presStyleIdx="2" presStyleCnt="10"/>
      <dgm:spPr/>
    </dgm:pt>
    <dgm:pt modelId="{C7486313-A835-47F0-85F9-FC94AEE87A84}" type="pres">
      <dgm:prSet presAssocID="{14DD66EB-3E63-4D2B-81CB-21A1058AA647}" presName="node" presStyleLbl="node1" presStyleIdx="3" presStyleCnt="10" custRadScaleRad="99071" custRadScaleInc="8957">
        <dgm:presLayoutVars>
          <dgm:bulletEnabled val="1"/>
        </dgm:presLayoutVars>
      </dgm:prSet>
      <dgm:spPr/>
    </dgm:pt>
    <dgm:pt modelId="{833443FF-9295-4E57-B644-DB734C142FF8}" type="pres">
      <dgm:prSet presAssocID="{14DD66EB-3E63-4D2B-81CB-21A1058AA647}" presName="spNode" presStyleCnt="0"/>
      <dgm:spPr/>
    </dgm:pt>
    <dgm:pt modelId="{624B7E31-ECAD-4BAD-A674-C60FEF186942}" type="pres">
      <dgm:prSet presAssocID="{584AF98E-0E71-471A-86B5-AA2BF37235B4}" presName="sibTrans" presStyleLbl="sibTrans1D1" presStyleIdx="3" presStyleCnt="10"/>
      <dgm:spPr/>
    </dgm:pt>
    <dgm:pt modelId="{BD5E4959-0D79-421C-BA4E-81658D6C13ED}" type="pres">
      <dgm:prSet presAssocID="{E5286990-27E5-4D48-861F-4711C3E84789}" presName="node" presStyleLbl="node1" presStyleIdx="4" presStyleCnt="10" custRadScaleRad="98499" custRadScaleInc="2033">
        <dgm:presLayoutVars>
          <dgm:bulletEnabled val="1"/>
        </dgm:presLayoutVars>
      </dgm:prSet>
      <dgm:spPr/>
    </dgm:pt>
    <dgm:pt modelId="{B7AE220D-5169-48A2-B802-86B1599D7228}" type="pres">
      <dgm:prSet presAssocID="{E5286990-27E5-4D48-861F-4711C3E84789}" presName="spNode" presStyleCnt="0"/>
      <dgm:spPr/>
    </dgm:pt>
    <dgm:pt modelId="{6F16EA1F-DE24-41AA-9AEA-DC40C4269A1B}" type="pres">
      <dgm:prSet presAssocID="{86ED3025-F168-429C-8ED0-FDA43663AFA5}" presName="sibTrans" presStyleLbl="sibTrans1D1" presStyleIdx="4" presStyleCnt="10"/>
      <dgm:spPr/>
    </dgm:pt>
    <dgm:pt modelId="{957B17CD-12A8-4394-B6F0-098B7DA35001}" type="pres">
      <dgm:prSet presAssocID="{F6ED7C23-7BDB-447C-9061-688189E31214}" presName="node" presStyleLbl="node1" presStyleIdx="5" presStyleCnt="10" custRadScaleRad="100619" custRadScaleInc="8238">
        <dgm:presLayoutVars>
          <dgm:bulletEnabled val="1"/>
        </dgm:presLayoutVars>
      </dgm:prSet>
      <dgm:spPr/>
    </dgm:pt>
    <dgm:pt modelId="{F93C54BA-27F8-48BA-BE07-A0F4AE44AFD0}" type="pres">
      <dgm:prSet presAssocID="{F6ED7C23-7BDB-447C-9061-688189E31214}" presName="spNode" presStyleCnt="0"/>
      <dgm:spPr/>
    </dgm:pt>
    <dgm:pt modelId="{21302301-1779-4F45-95BB-92F845257E86}" type="pres">
      <dgm:prSet presAssocID="{49CFB9EF-5902-436D-B381-E2D97B13DE62}" presName="sibTrans" presStyleLbl="sibTrans1D1" presStyleIdx="5" presStyleCnt="10"/>
      <dgm:spPr/>
    </dgm:pt>
    <dgm:pt modelId="{FD45F09C-9C35-4858-9EB4-561A7EF716E1}" type="pres">
      <dgm:prSet presAssocID="{E91CF41B-45BC-4371-8BD3-105494667060}" presName="node" presStyleLbl="node1" presStyleIdx="6" presStyleCnt="10" custRadScaleRad="101000" custRadScaleInc="14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1B9E3-B78D-4994-ACEC-7F2C8DC614BA}" type="pres">
      <dgm:prSet presAssocID="{E91CF41B-45BC-4371-8BD3-105494667060}" presName="spNode" presStyleCnt="0"/>
      <dgm:spPr/>
    </dgm:pt>
    <dgm:pt modelId="{C8328418-160C-47B6-9EA0-3BBB4D238958}" type="pres">
      <dgm:prSet presAssocID="{9193ADE4-6E6C-4F74-BF07-1D8ABFDCFE90}" presName="sibTrans" presStyleLbl="sibTrans1D1" presStyleIdx="6" presStyleCnt="10"/>
      <dgm:spPr/>
    </dgm:pt>
    <dgm:pt modelId="{93B8CDE8-040C-4E60-9117-3E5A85631363}" type="pres">
      <dgm:prSet presAssocID="{316565F7-1628-4FB6-99BA-2987B507EFD7}" presName="node" presStyleLbl="node1" presStyleIdx="7" presStyleCnt="10" custRadScaleRad="100030" custRadScaleInc="10139">
        <dgm:presLayoutVars>
          <dgm:bulletEnabled val="1"/>
        </dgm:presLayoutVars>
      </dgm:prSet>
      <dgm:spPr/>
    </dgm:pt>
    <dgm:pt modelId="{A5975F3C-0071-4330-B8A8-EC1F62C9E3B4}" type="pres">
      <dgm:prSet presAssocID="{316565F7-1628-4FB6-99BA-2987B507EFD7}" presName="spNode" presStyleCnt="0"/>
      <dgm:spPr/>
    </dgm:pt>
    <dgm:pt modelId="{8FAF0C6E-1348-48F5-8A33-5BCCAB2B688B}" type="pres">
      <dgm:prSet presAssocID="{963F3FA9-2893-4AAC-8DE9-474B17C3520D}" presName="sibTrans" presStyleLbl="sibTrans1D1" presStyleIdx="7" presStyleCnt="10"/>
      <dgm:spPr/>
    </dgm:pt>
    <dgm:pt modelId="{CE4DA7BA-1400-4601-BDB8-EFCCCB322918}" type="pres">
      <dgm:prSet presAssocID="{B50DFBF5-850C-4BF0-8FAB-601FAEB3383F}" presName="node" presStyleLbl="node1" presStyleIdx="8" presStyleCnt="10" custRadScaleRad="99234" custRadScaleInc="14410">
        <dgm:presLayoutVars>
          <dgm:bulletEnabled val="1"/>
        </dgm:presLayoutVars>
      </dgm:prSet>
      <dgm:spPr/>
    </dgm:pt>
    <dgm:pt modelId="{60FD9C69-DD83-46CC-84B8-8BBA4C0A6787}" type="pres">
      <dgm:prSet presAssocID="{B50DFBF5-850C-4BF0-8FAB-601FAEB3383F}" presName="spNode" presStyleCnt="0"/>
      <dgm:spPr/>
    </dgm:pt>
    <dgm:pt modelId="{C572E03E-3B65-4A9A-AC7F-CA34655AFBBB}" type="pres">
      <dgm:prSet presAssocID="{8BFB6872-7CA3-4982-A850-7AC9FA6A8303}" presName="sibTrans" presStyleLbl="sibTrans1D1" presStyleIdx="8" presStyleCnt="10"/>
      <dgm:spPr/>
    </dgm:pt>
    <dgm:pt modelId="{B2607212-12C3-44C8-BD9A-4FA0010A7C40}" type="pres">
      <dgm:prSet presAssocID="{42055EAA-5E9D-4214-9876-BA2083897372}" presName="node" presStyleLbl="node1" presStyleIdx="9" presStyleCnt="10" custRadScaleRad="100317" custRadScaleInc="18127">
        <dgm:presLayoutVars>
          <dgm:bulletEnabled val="1"/>
        </dgm:presLayoutVars>
      </dgm:prSet>
      <dgm:spPr/>
    </dgm:pt>
    <dgm:pt modelId="{03A0B49A-5109-4D9E-A0B6-BE8A67DE839F}" type="pres">
      <dgm:prSet presAssocID="{42055EAA-5E9D-4214-9876-BA2083897372}" presName="spNode" presStyleCnt="0"/>
      <dgm:spPr/>
    </dgm:pt>
    <dgm:pt modelId="{F59BC657-90B9-49FD-88DD-EEE8D29BE027}" type="pres">
      <dgm:prSet presAssocID="{B92EED42-7B71-4102-94E2-D8C929F44E74}" presName="sibTrans" presStyleLbl="sibTrans1D1" presStyleIdx="9" presStyleCnt="10"/>
      <dgm:spPr/>
    </dgm:pt>
  </dgm:ptLst>
  <dgm:cxnLst>
    <dgm:cxn modelId="{4DCB776F-6169-404C-ACA6-CFB350D76E81}" type="presOf" srcId="{963F3FA9-2893-4AAC-8DE9-474B17C3520D}" destId="{8FAF0C6E-1348-48F5-8A33-5BCCAB2B688B}" srcOrd="0" destOrd="0" presId="urn:microsoft.com/office/officeart/2005/8/layout/cycle5"/>
    <dgm:cxn modelId="{4B4444B8-546E-46D9-BA02-DB9600888318}" srcId="{0A6C660F-6195-4CC0-B22E-B25B92C372B8}" destId="{B12359EF-1EC9-407A-BA90-673C093D19CA}" srcOrd="0" destOrd="0" parTransId="{10C41068-0585-438A-9E9C-67EBF1C9256C}" sibTransId="{8E80552F-A871-4B91-AFAA-F6A8938CBDC5}"/>
    <dgm:cxn modelId="{77055A8A-73F3-49B9-8904-3FC70D1E786C}" type="presOf" srcId="{14DD66EB-3E63-4D2B-81CB-21A1058AA647}" destId="{C7486313-A835-47F0-85F9-FC94AEE87A84}" srcOrd="0" destOrd="0" presId="urn:microsoft.com/office/officeart/2005/8/layout/cycle5"/>
    <dgm:cxn modelId="{28A0E867-E89D-4D9B-9E9E-E29369A62962}" type="presOf" srcId="{FDC73F8B-0B8C-44E5-8E61-3D24884AD084}" destId="{AF34FB9A-38B8-4BC7-9767-9F58A2BEFE45}" srcOrd="0" destOrd="0" presId="urn:microsoft.com/office/officeart/2005/8/layout/cycle5"/>
    <dgm:cxn modelId="{99C21E7C-6862-42F0-95CE-1A39111B6D7A}" srcId="{0A6C660F-6195-4CC0-B22E-B25B92C372B8}" destId="{04195E58-ECF8-439F-8877-8C080744ECF4}" srcOrd="2" destOrd="0" parTransId="{B8EA52FA-76EC-45DF-874A-F8E9A0ACFEFF}" sibTransId="{61597437-1544-452C-A984-1C42B95284B8}"/>
    <dgm:cxn modelId="{5397C34D-78D7-4870-B210-661CC9BAC748}" type="presOf" srcId="{9193ADE4-6E6C-4F74-BF07-1D8ABFDCFE90}" destId="{C8328418-160C-47B6-9EA0-3BBB4D238958}" srcOrd="0" destOrd="0" presId="urn:microsoft.com/office/officeart/2005/8/layout/cycle5"/>
    <dgm:cxn modelId="{B2A269FE-24AB-4AB2-B689-C59256AC4538}" type="presOf" srcId="{49CFB9EF-5902-436D-B381-E2D97B13DE62}" destId="{21302301-1779-4F45-95BB-92F845257E86}" srcOrd="0" destOrd="0" presId="urn:microsoft.com/office/officeart/2005/8/layout/cycle5"/>
    <dgm:cxn modelId="{592F4496-F865-4821-B3F7-9EA6075970B6}" srcId="{0A6C660F-6195-4CC0-B22E-B25B92C372B8}" destId="{F6ED7C23-7BDB-447C-9061-688189E31214}" srcOrd="5" destOrd="0" parTransId="{2281F143-8B09-4862-9AB8-B6DB760935BB}" sibTransId="{49CFB9EF-5902-436D-B381-E2D97B13DE62}"/>
    <dgm:cxn modelId="{68466752-799D-4B46-8067-09E7E8B127FB}" srcId="{0A6C660F-6195-4CC0-B22E-B25B92C372B8}" destId="{E5286990-27E5-4D48-861F-4711C3E84789}" srcOrd="4" destOrd="0" parTransId="{EF7B2E2F-C975-4839-AFDC-0FDFE59CBCF5}" sibTransId="{86ED3025-F168-429C-8ED0-FDA43663AFA5}"/>
    <dgm:cxn modelId="{C6645EDC-87F5-4876-998D-60CC1E225CFF}" srcId="{0A6C660F-6195-4CC0-B22E-B25B92C372B8}" destId="{E91CF41B-45BC-4371-8BD3-105494667060}" srcOrd="6" destOrd="0" parTransId="{1EE53CB0-81B6-48B2-9CFC-19C50D99D823}" sibTransId="{9193ADE4-6E6C-4F74-BF07-1D8ABFDCFE90}"/>
    <dgm:cxn modelId="{525E85B3-0232-4C2D-8C32-E17516DA455F}" type="presOf" srcId="{42055EAA-5E9D-4214-9876-BA2083897372}" destId="{B2607212-12C3-44C8-BD9A-4FA0010A7C40}" srcOrd="0" destOrd="0" presId="urn:microsoft.com/office/officeart/2005/8/layout/cycle5"/>
    <dgm:cxn modelId="{6B5F7412-4520-4F77-ABB0-56030F9B02A4}" type="presOf" srcId="{316565F7-1628-4FB6-99BA-2987B507EFD7}" destId="{93B8CDE8-040C-4E60-9117-3E5A85631363}" srcOrd="0" destOrd="0" presId="urn:microsoft.com/office/officeart/2005/8/layout/cycle5"/>
    <dgm:cxn modelId="{B217A23C-5BAB-41A5-AB5A-F887A02728E5}" srcId="{0A6C660F-6195-4CC0-B22E-B25B92C372B8}" destId="{42055EAA-5E9D-4214-9876-BA2083897372}" srcOrd="9" destOrd="0" parTransId="{0D21981A-F707-40A9-A051-2E6BB4C0D936}" sibTransId="{B92EED42-7B71-4102-94E2-D8C929F44E74}"/>
    <dgm:cxn modelId="{9544A91D-AD1E-41A7-AAE6-A783834716D2}" type="presOf" srcId="{E91CF41B-45BC-4371-8BD3-105494667060}" destId="{FD45F09C-9C35-4858-9EB4-561A7EF716E1}" srcOrd="0" destOrd="0" presId="urn:microsoft.com/office/officeart/2005/8/layout/cycle5"/>
    <dgm:cxn modelId="{80DE5D10-3761-4B17-B7B3-85515097214E}" type="presOf" srcId="{61597437-1544-452C-A984-1C42B95284B8}" destId="{10697BC1-4B36-4E31-8FDA-2F11B2893535}" srcOrd="0" destOrd="0" presId="urn:microsoft.com/office/officeart/2005/8/layout/cycle5"/>
    <dgm:cxn modelId="{93C5ABA5-A6A3-4591-9CC9-A9891F43C381}" type="presOf" srcId="{04195E58-ECF8-439F-8877-8C080744ECF4}" destId="{2CC9B406-DAC1-4DEC-939E-36FB8C24CBE5}" srcOrd="0" destOrd="0" presId="urn:microsoft.com/office/officeart/2005/8/layout/cycle5"/>
    <dgm:cxn modelId="{276CBB94-9BE2-4CD5-B46C-081F1601D36C}" type="presOf" srcId="{0A6C660F-6195-4CC0-B22E-B25B92C372B8}" destId="{2846F5E8-AE27-42D8-B521-F5D378D00E9D}" srcOrd="0" destOrd="0" presId="urn:microsoft.com/office/officeart/2005/8/layout/cycle5"/>
    <dgm:cxn modelId="{1977A48B-FB25-40D0-9A3F-3A3A9C574483}" type="presOf" srcId="{E5286990-27E5-4D48-861F-4711C3E84789}" destId="{BD5E4959-0D79-421C-BA4E-81658D6C13ED}" srcOrd="0" destOrd="0" presId="urn:microsoft.com/office/officeart/2005/8/layout/cycle5"/>
    <dgm:cxn modelId="{11ACB103-A53B-4257-BDF1-3A56FFE32F93}" srcId="{0A6C660F-6195-4CC0-B22E-B25B92C372B8}" destId="{316565F7-1628-4FB6-99BA-2987B507EFD7}" srcOrd="7" destOrd="0" parTransId="{C6D66F73-5798-4ECE-8D76-535E44F5FE9C}" sibTransId="{963F3FA9-2893-4AAC-8DE9-474B17C3520D}"/>
    <dgm:cxn modelId="{59D8D958-CCD8-4EE8-A63A-B8F5F2FFD826}" type="presOf" srcId="{8E80552F-A871-4B91-AFAA-F6A8938CBDC5}" destId="{FA6F3587-D6CF-4CF9-BDC8-2D5FCFB7401B}" srcOrd="0" destOrd="0" presId="urn:microsoft.com/office/officeart/2005/8/layout/cycle5"/>
    <dgm:cxn modelId="{2C2379BD-6D75-4968-8EDF-C3CA9487F5BB}" type="presOf" srcId="{B12359EF-1EC9-407A-BA90-673C093D19CA}" destId="{4B78B19F-DA2E-4705-A758-A25FC714AFF7}" srcOrd="0" destOrd="0" presId="urn:microsoft.com/office/officeart/2005/8/layout/cycle5"/>
    <dgm:cxn modelId="{487937B1-38C7-4017-A442-AEC36442FC4D}" type="presOf" srcId="{584AF98E-0E71-471A-86B5-AA2BF37235B4}" destId="{624B7E31-ECAD-4BAD-A674-C60FEF186942}" srcOrd="0" destOrd="0" presId="urn:microsoft.com/office/officeart/2005/8/layout/cycle5"/>
    <dgm:cxn modelId="{DC3B3C8C-7118-4C18-9FB9-F27E4CC8A823}" type="presOf" srcId="{B92EED42-7B71-4102-94E2-D8C929F44E74}" destId="{F59BC657-90B9-49FD-88DD-EEE8D29BE027}" srcOrd="0" destOrd="0" presId="urn:microsoft.com/office/officeart/2005/8/layout/cycle5"/>
    <dgm:cxn modelId="{6B4E418A-837C-448D-8394-722826EBEDB5}" srcId="{0A6C660F-6195-4CC0-B22E-B25B92C372B8}" destId="{B50DFBF5-850C-4BF0-8FAB-601FAEB3383F}" srcOrd="8" destOrd="0" parTransId="{EA4CA608-6A4E-43BC-A3C6-7A21E3761131}" sibTransId="{8BFB6872-7CA3-4982-A850-7AC9FA6A8303}"/>
    <dgm:cxn modelId="{CE7964BE-198E-4AF1-A770-9C927C867A6D}" type="presOf" srcId="{B50DFBF5-850C-4BF0-8FAB-601FAEB3383F}" destId="{CE4DA7BA-1400-4601-BDB8-EFCCCB322918}" srcOrd="0" destOrd="0" presId="urn:microsoft.com/office/officeart/2005/8/layout/cycle5"/>
    <dgm:cxn modelId="{42644CB9-DC24-4DBC-A560-B63ECF943936}" type="presOf" srcId="{F6ED7C23-7BDB-447C-9061-688189E31214}" destId="{957B17CD-12A8-4394-B6F0-098B7DA35001}" srcOrd="0" destOrd="0" presId="urn:microsoft.com/office/officeart/2005/8/layout/cycle5"/>
    <dgm:cxn modelId="{CF416A07-6E5C-44F4-97D2-90D17B384A1F}" type="presOf" srcId="{8BFB6872-7CA3-4982-A850-7AC9FA6A8303}" destId="{C572E03E-3B65-4A9A-AC7F-CA34655AFBBB}" srcOrd="0" destOrd="0" presId="urn:microsoft.com/office/officeart/2005/8/layout/cycle5"/>
    <dgm:cxn modelId="{2D32073B-86D1-4CE5-81C9-4F29130282D9}" srcId="{0A6C660F-6195-4CC0-B22E-B25B92C372B8}" destId="{FDC73F8B-0B8C-44E5-8E61-3D24884AD084}" srcOrd="1" destOrd="0" parTransId="{2E54B37F-9088-4CE7-AD8A-06D4B57A2B3E}" sibTransId="{DE511399-7359-459B-AD3F-37BD061B8E8F}"/>
    <dgm:cxn modelId="{B4983300-69C9-4722-9BA6-225415E5C054}" type="presOf" srcId="{86ED3025-F168-429C-8ED0-FDA43663AFA5}" destId="{6F16EA1F-DE24-41AA-9AEA-DC40C4269A1B}" srcOrd="0" destOrd="0" presId="urn:microsoft.com/office/officeart/2005/8/layout/cycle5"/>
    <dgm:cxn modelId="{CE6CC17A-3956-44DA-864B-D5716DF24ADA}" srcId="{0A6C660F-6195-4CC0-B22E-B25B92C372B8}" destId="{14DD66EB-3E63-4D2B-81CB-21A1058AA647}" srcOrd="3" destOrd="0" parTransId="{7C7BE166-A84F-472F-8C98-8B735135CD43}" sibTransId="{584AF98E-0E71-471A-86B5-AA2BF37235B4}"/>
    <dgm:cxn modelId="{039891F2-CEEF-4138-851D-B7C1A1218737}" type="presOf" srcId="{DE511399-7359-459B-AD3F-37BD061B8E8F}" destId="{2242B681-6A0E-41B4-9D38-A8EB78B03B27}" srcOrd="0" destOrd="0" presId="urn:microsoft.com/office/officeart/2005/8/layout/cycle5"/>
    <dgm:cxn modelId="{CF755DD4-8429-474E-81B5-66DB3B33C7EC}" type="presParOf" srcId="{2846F5E8-AE27-42D8-B521-F5D378D00E9D}" destId="{4B78B19F-DA2E-4705-A758-A25FC714AFF7}" srcOrd="0" destOrd="0" presId="urn:microsoft.com/office/officeart/2005/8/layout/cycle5"/>
    <dgm:cxn modelId="{0FCE8D82-8449-4071-A410-F441C3751BD3}" type="presParOf" srcId="{2846F5E8-AE27-42D8-B521-F5D378D00E9D}" destId="{C8861BFF-ABFA-4ED9-936A-F21F50621BDD}" srcOrd="1" destOrd="0" presId="urn:microsoft.com/office/officeart/2005/8/layout/cycle5"/>
    <dgm:cxn modelId="{EC4DBB0C-48CA-4D20-B1BF-F237128D90FA}" type="presParOf" srcId="{2846F5E8-AE27-42D8-B521-F5D378D00E9D}" destId="{FA6F3587-D6CF-4CF9-BDC8-2D5FCFB7401B}" srcOrd="2" destOrd="0" presId="urn:microsoft.com/office/officeart/2005/8/layout/cycle5"/>
    <dgm:cxn modelId="{9F9773D4-8B6E-4837-997A-FE3A2CC9CC09}" type="presParOf" srcId="{2846F5E8-AE27-42D8-B521-F5D378D00E9D}" destId="{AF34FB9A-38B8-4BC7-9767-9F58A2BEFE45}" srcOrd="3" destOrd="0" presId="urn:microsoft.com/office/officeart/2005/8/layout/cycle5"/>
    <dgm:cxn modelId="{E403964C-A069-4084-939A-D3E74DDBCA23}" type="presParOf" srcId="{2846F5E8-AE27-42D8-B521-F5D378D00E9D}" destId="{062305B9-31A5-49D7-90E5-18E3218C6DCD}" srcOrd="4" destOrd="0" presId="urn:microsoft.com/office/officeart/2005/8/layout/cycle5"/>
    <dgm:cxn modelId="{10350059-9BAA-41A8-9A71-DA5F1DC79DFD}" type="presParOf" srcId="{2846F5E8-AE27-42D8-B521-F5D378D00E9D}" destId="{2242B681-6A0E-41B4-9D38-A8EB78B03B27}" srcOrd="5" destOrd="0" presId="urn:microsoft.com/office/officeart/2005/8/layout/cycle5"/>
    <dgm:cxn modelId="{914980EE-9C04-498D-919A-01363F11D3A3}" type="presParOf" srcId="{2846F5E8-AE27-42D8-B521-F5D378D00E9D}" destId="{2CC9B406-DAC1-4DEC-939E-36FB8C24CBE5}" srcOrd="6" destOrd="0" presId="urn:microsoft.com/office/officeart/2005/8/layout/cycle5"/>
    <dgm:cxn modelId="{C6F83751-342C-4F2E-8D2C-DD4401642BBB}" type="presParOf" srcId="{2846F5E8-AE27-42D8-B521-F5D378D00E9D}" destId="{3D1870DD-763A-4CD9-9B3A-337222B533BF}" srcOrd="7" destOrd="0" presId="urn:microsoft.com/office/officeart/2005/8/layout/cycle5"/>
    <dgm:cxn modelId="{48E07E3B-1B5E-484E-8C1A-5F96FEF28A26}" type="presParOf" srcId="{2846F5E8-AE27-42D8-B521-F5D378D00E9D}" destId="{10697BC1-4B36-4E31-8FDA-2F11B2893535}" srcOrd="8" destOrd="0" presId="urn:microsoft.com/office/officeart/2005/8/layout/cycle5"/>
    <dgm:cxn modelId="{6CF4DEC5-C51F-421F-A4CC-CD143F7DE082}" type="presParOf" srcId="{2846F5E8-AE27-42D8-B521-F5D378D00E9D}" destId="{C7486313-A835-47F0-85F9-FC94AEE87A84}" srcOrd="9" destOrd="0" presId="urn:microsoft.com/office/officeart/2005/8/layout/cycle5"/>
    <dgm:cxn modelId="{D48DF209-58DA-4227-A5E5-E2AB3CB378FB}" type="presParOf" srcId="{2846F5E8-AE27-42D8-B521-F5D378D00E9D}" destId="{833443FF-9295-4E57-B644-DB734C142FF8}" srcOrd="10" destOrd="0" presId="urn:microsoft.com/office/officeart/2005/8/layout/cycle5"/>
    <dgm:cxn modelId="{8691FC92-DB79-41EA-84B7-08B71FCB6A3D}" type="presParOf" srcId="{2846F5E8-AE27-42D8-B521-F5D378D00E9D}" destId="{624B7E31-ECAD-4BAD-A674-C60FEF186942}" srcOrd="11" destOrd="0" presId="urn:microsoft.com/office/officeart/2005/8/layout/cycle5"/>
    <dgm:cxn modelId="{AAC9D247-0644-4DAD-8EEE-14CA01877FFC}" type="presParOf" srcId="{2846F5E8-AE27-42D8-B521-F5D378D00E9D}" destId="{BD5E4959-0D79-421C-BA4E-81658D6C13ED}" srcOrd="12" destOrd="0" presId="urn:microsoft.com/office/officeart/2005/8/layout/cycle5"/>
    <dgm:cxn modelId="{EA9C32A2-ABFA-4B6D-B080-E611027F1736}" type="presParOf" srcId="{2846F5E8-AE27-42D8-B521-F5D378D00E9D}" destId="{B7AE220D-5169-48A2-B802-86B1599D7228}" srcOrd="13" destOrd="0" presId="urn:microsoft.com/office/officeart/2005/8/layout/cycle5"/>
    <dgm:cxn modelId="{78E0738C-86EA-4200-8156-BABC360E8F8B}" type="presParOf" srcId="{2846F5E8-AE27-42D8-B521-F5D378D00E9D}" destId="{6F16EA1F-DE24-41AA-9AEA-DC40C4269A1B}" srcOrd="14" destOrd="0" presId="urn:microsoft.com/office/officeart/2005/8/layout/cycle5"/>
    <dgm:cxn modelId="{D9A61CA0-1E6A-484F-9506-022B5AC7B294}" type="presParOf" srcId="{2846F5E8-AE27-42D8-B521-F5D378D00E9D}" destId="{957B17CD-12A8-4394-B6F0-098B7DA35001}" srcOrd="15" destOrd="0" presId="urn:microsoft.com/office/officeart/2005/8/layout/cycle5"/>
    <dgm:cxn modelId="{A8B39D91-A080-4E4A-AE25-309455C1016D}" type="presParOf" srcId="{2846F5E8-AE27-42D8-B521-F5D378D00E9D}" destId="{F93C54BA-27F8-48BA-BE07-A0F4AE44AFD0}" srcOrd="16" destOrd="0" presId="urn:microsoft.com/office/officeart/2005/8/layout/cycle5"/>
    <dgm:cxn modelId="{6B846B29-141C-4B33-8A9D-08B9E4D9BB15}" type="presParOf" srcId="{2846F5E8-AE27-42D8-B521-F5D378D00E9D}" destId="{21302301-1779-4F45-95BB-92F845257E86}" srcOrd="17" destOrd="0" presId="urn:microsoft.com/office/officeart/2005/8/layout/cycle5"/>
    <dgm:cxn modelId="{4DA160DD-90D0-4F05-8390-ED33A4342639}" type="presParOf" srcId="{2846F5E8-AE27-42D8-B521-F5D378D00E9D}" destId="{FD45F09C-9C35-4858-9EB4-561A7EF716E1}" srcOrd="18" destOrd="0" presId="urn:microsoft.com/office/officeart/2005/8/layout/cycle5"/>
    <dgm:cxn modelId="{818B133C-CC3D-4225-9586-FB62B547E087}" type="presParOf" srcId="{2846F5E8-AE27-42D8-B521-F5D378D00E9D}" destId="{01C1B9E3-B78D-4994-ACEC-7F2C8DC614BA}" srcOrd="19" destOrd="0" presId="urn:microsoft.com/office/officeart/2005/8/layout/cycle5"/>
    <dgm:cxn modelId="{6BF2ABC0-A367-4043-843D-5CE74B8A76AE}" type="presParOf" srcId="{2846F5E8-AE27-42D8-B521-F5D378D00E9D}" destId="{C8328418-160C-47B6-9EA0-3BBB4D238958}" srcOrd="20" destOrd="0" presId="urn:microsoft.com/office/officeart/2005/8/layout/cycle5"/>
    <dgm:cxn modelId="{024E0EE7-9B17-4546-BE96-38BF22208B8D}" type="presParOf" srcId="{2846F5E8-AE27-42D8-B521-F5D378D00E9D}" destId="{93B8CDE8-040C-4E60-9117-3E5A85631363}" srcOrd="21" destOrd="0" presId="urn:microsoft.com/office/officeart/2005/8/layout/cycle5"/>
    <dgm:cxn modelId="{2BB3740E-DFDE-47DC-8D0D-D73E5159638C}" type="presParOf" srcId="{2846F5E8-AE27-42D8-B521-F5D378D00E9D}" destId="{A5975F3C-0071-4330-B8A8-EC1F62C9E3B4}" srcOrd="22" destOrd="0" presId="urn:microsoft.com/office/officeart/2005/8/layout/cycle5"/>
    <dgm:cxn modelId="{3A174F28-41D9-45C0-A0E9-98FD3762CCBE}" type="presParOf" srcId="{2846F5E8-AE27-42D8-B521-F5D378D00E9D}" destId="{8FAF0C6E-1348-48F5-8A33-5BCCAB2B688B}" srcOrd="23" destOrd="0" presId="urn:microsoft.com/office/officeart/2005/8/layout/cycle5"/>
    <dgm:cxn modelId="{73DED32E-E194-4B6B-88CB-85AD63C0CDC2}" type="presParOf" srcId="{2846F5E8-AE27-42D8-B521-F5D378D00E9D}" destId="{CE4DA7BA-1400-4601-BDB8-EFCCCB322918}" srcOrd="24" destOrd="0" presId="urn:microsoft.com/office/officeart/2005/8/layout/cycle5"/>
    <dgm:cxn modelId="{8C57CBD1-AED5-45BC-A90F-F418CB301411}" type="presParOf" srcId="{2846F5E8-AE27-42D8-B521-F5D378D00E9D}" destId="{60FD9C69-DD83-46CC-84B8-8BBA4C0A6787}" srcOrd="25" destOrd="0" presId="urn:microsoft.com/office/officeart/2005/8/layout/cycle5"/>
    <dgm:cxn modelId="{8E94281D-D866-4E18-A0A5-60C1795DA731}" type="presParOf" srcId="{2846F5E8-AE27-42D8-B521-F5D378D00E9D}" destId="{C572E03E-3B65-4A9A-AC7F-CA34655AFBBB}" srcOrd="26" destOrd="0" presId="urn:microsoft.com/office/officeart/2005/8/layout/cycle5"/>
    <dgm:cxn modelId="{FE423533-0CCA-4DCD-AFBC-25D798B6E52C}" type="presParOf" srcId="{2846F5E8-AE27-42D8-B521-F5D378D00E9D}" destId="{B2607212-12C3-44C8-BD9A-4FA0010A7C40}" srcOrd="27" destOrd="0" presId="urn:microsoft.com/office/officeart/2005/8/layout/cycle5"/>
    <dgm:cxn modelId="{E9A76F76-0322-43B7-9DDB-3408D6028CB0}" type="presParOf" srcId="{2846F5E8-AE27-42D8-B521-F5D378D00E9D}" destId="{03A0B49A-5109-4D9E-A0B6-BE8A67DE839F}" srcOrd="28" destOrd="0" presId="urn:microsoft.com/office/officeart/2005/8/layout/cycle5"/>
    <dgm:cxn modelId="{0A96A701-4BD8-4A52-A567-0D0EED532EF0}" type="presParOf" srcId="{2846F5E8-AE27-42D8-B521-F5D378D00E9D}" destId="{F59BC657-90B9-49FD-88DD-EEE8D29BE027}" srcOrd="29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78B19F-DA2E-4705-A758-A25FC714AFF7}">
      <dsp:nvSpPr>
        <dsp:cNvPr id="0" name=""/>
        <dsp:cNvSpPr/>
      </dsp:nvSpPr>
      <dsp:spPr>
        <a:xfrm>
          <a:off x="3628587" y="0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Educational Technology</a:t>
          </a:r>
          <a:endParaRPr lang="en-US" sz="1100" kern="1200" dirty="0"/>
        </a:p>
      </dsp:txBody>
      <dsp:txXfrm>
        <a:off x="3628587" y="0"/>
        <a:ext cx="1017947" cy="661665"/>
      </dsp:txXfrm>
    </dsp:sp>
    <dsp:sp modelId="{FA6F3587-D6CF-4CF9-BDC8-2D5FCFB7401B}">
      <dsp:nvSpPr>
        <dsp:cNvPr id="0" name=""/>
        <dsp:cNvSpPr/>
      </dsp:nvSpPr>
      <dsp:spPr>
        <a:xfrm>
          <a:off x="1388993" y="328615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3383620" y="73363"/>
              </a:moveTo>
              <a:arcTo wR="2752379" hR="2752379" stAng="16995506" swAng="4847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34FB9A-38B8-4BC7-9767-9F58A2BEFE45}">
      <dsp:nvSpPr>
        <dsp:cNvPr id="0" name=""/>
        <dsp:cNvSpPr/>
      </dsp:nvSpPr>
      <dsp:spPr>
        <a:xfrm>
          <a:off x="5261734" y="528545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5261734" y="528545"/>
        <a:ext cx="1017947" cy="661665"/>
      </dsp:txXfrm>
    </dsp:sp>
    <dsp:sp modelId="{2242B681-6A0E-41B4-9D38-A8EB78B03B27}">
      <dsp:nvSpPr>
        <dsp:cNvPr id="0" name=""/>
        <dsp:cNvSpPr/>
      </dsp:nvSpPr>
      <dsp:spPr>
        <a:xfrm>
          <a:off x="1400520" y="333720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4863048" y="985837"/>
              </a:moveTo>
              <a:arcTo wR="2752379" hR="2752379" stAng="19204323" swAng="6540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9B406-DAC1-4DEC-939E-36FB8C24CBE5}">
      <dsp:nvSpPr>
        <dsp:cNvPr id="0" name=""/>
        <dsp:cNvSpPr/>
      </dsp:nvSpPr>
      <dsp:spPr>
        <a:xfrm>
          <a:off x="6261595" y="1904735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6261595" y="1904735"/>
        <a:ext cx="1017947" cy="661665"/>
      </dsp:txXfrm>
    </dsp:sp>
    <dsp:sp modelId="{10697BC1-4B36-4E31-8FDA-2F11B2893535}">
      <dsp:nvSpPr>
        <dsp:cNvPr id="0" name=""/>
        <dsp:cNvSpPr/>
      </dsp:nvSpPr>
      <dsp:spPr>
        <a:xfrm>
          <a:off x="1388789" y="268486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5494263" y="2512236"/>
              </a:moveTo>
              <a:arcTo wR="2752379" hR="2752379" stAng="21299677" swAng="8185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486313-A835-47F0-85F9-FC94AEE87A84}">
      <dsp:nvSpPr>
        <dsp:cNvPr id="0" name=""/>
        <dsp:cNvSpPr/>
      </dsp:nvSpPr>
      <dsp:spPr>
        <a:xfrm>
          <a:off x="6221014" y="3646396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221014" y="3646396"/>
        <a:ext cx="1017947" cy="661665"/>
      </dsp:txXfrm>
    </dsp:sp>
    <dsp:sp modelId="{624B7E31-ECAD-4BAD-A674-C60FEF186942}">
      <dsp:nvSpPr>
        <dsp:cNvPr id="0" name=""/>
        <dsp:cNvSpPr/>
      </dsp:nvSpPr>
      <dsp:spPr>
        <a:xfrm>
          <a:off x="1404353" y="270394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5107207" y="4177293"/>
              </a:moveTo>
              <a:arcTo wR="2752379" hR="2752379" stAng="1870696" swAng="6048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5E4959-0D79-421C-BA4E-81658D6C13ED}">
      <dsp:nvSpPr>
        <dsp:cNvPr id="0" name=""/>
        <dsp:cNvSpPr/>
      </dsp:nvSpPr>
      <dsp:spPr>
        <a:xfrm>
          <a:off x="5228098" y="4955331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5228098" y="4955331"/>
        <a:ext cx="1017947" cy="661665"/>
      </dsp:txXfrm>
    </dsp:sp>
    <dsp:sp modelId="{6F16EA1F-DE24-41AA-9AEA-DC40C4269A1B}">
      <dsp:nvSpPr>
        <dsp:cNvPr id="0" name=""/>
        <dsp:cNvSpPr/>
      </dsp:nvSpPr>
      <dsp:spPr>
        <a:xfrm>
          <a:off x="1217128" y="374697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3893087" y="5257251"/>
              </a:moveTo>
              <a:arcTo wR="2752379" hR="2752379" stAng="3930941" swAng="49280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B17CD-12A8-4394-B6F0-098B7DA35001}">
      <dsp:nvSpPr>
        <dsp:cNvPr id="0" name=""/>
        <dsp:cNvSpPr/>
      </dsp:nvSpPr>
      <dsp:spPr>
        <a:xfrm>
          <a:off x="3596146" y="5510534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596146" y="5510534"/>
        <a:ext cx="1017947" cy="661665"/>
      </dsp:txXfrm>
    </dsp:sp>
    <dsp:sp modelId="{21302301-1779-4F45-95BB-92F845257E86}">
      <dsp:nvSpPr>
        <dsp:cNvPr id="0" name=""/>
        <dsp:cNvSpPr/>
      </dsp:nvSpPr>
      <dsp:spPr>
        <a:xfrm>
          <a:off x="1299604" y="318202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2166431" y="5441665"/>
              </a:moveTo>
              <a:arcTo wR="2752379" hR="2752379" stAng="6137498" swAng="4985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5F09C-9C35-4858-9EB4-561A7EF716E1}">
      <dsp:nvSpPr>
        <dsp:cNvPr id="0" name=""/>
        <dsp:cNvSpPr/>
      </dsp:nvSpPr>
      <dsp:spPr>
        <a:xfrm>
          <a:off x="1942713" y="4953843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Managing</a:t>
          </a:r>
          <a:endParaRPr lang="en-US" sz="1100" kern="1200" dirty="0"/>
        </a:p>
      </dsp:txBody>
      <dsp:txXfrm>
        <a:off x="1942713" y="4953843"/>
        <a:ext cx="1017947" cy="661665"/>
      </dsp:txXfrm>
    </dsp:sp>
    <dsp:sp modelId="{C8328418-160C-47B6-9EA0-3BBB4D238958}">
      <dsp:nvSpPr>
        <dsp:cNvPr id="0" name=""/>
        <dsp:cNvSpPr/>
      </dsp:nvSpPr>
      <dsp:spPr>
        <a:xfrm>
          <a:off x="1433674" y="413009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551491" y="4405161"/>
              </a:moveTo>
              <a:arcTo wR="2752379" hR="2752379" stAng="8585692" swAng="65621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B8CDE8-040C-4E60-9117-3E5A85631363}">
      <dsp:nvSpPr>
        <dsp:cNvPr id="0" name=""/>
        <dsp:cNvSpPr/>
      </dsp:nvSpPr>
      <dsp:spPr>
        <a:xfrm>
          <a:off x="1007997" y="3550263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Ethical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Considerations</a:t>
          </a:r>
          <a:endParaRPr lang="en-US" sz="1100" kern="1200" dirty="0"/>
        </a:p>
      </dsp:txBody>
      <dsp:txXfrm>
        <a:off x="1007997" y="3550263"/>
        <a:ext cx="1017947" cy="661665"/>
      </dsp:txXfrm>
    </dsp:sp>
    <dsp:sp modelId="{8FAF0C6E-1348-48F5-8A33-5BCCAB2B688B}">
      <dsp:nvSpPr>
        <dsp:cNvPr id="0" name=""/>
        <dsp:cNvSpPr/>
      </dsp:nvSpPr>
      <dsp:spPr>
        <a:xfrm>
          <a:off x="1408865" y="391022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7052" y="2949288"/>
              </a:moveTo>
              <a:arcTo wR="2752379" hR="2752379" stAng="10553850" swAng="79991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DA7BA-1400-4601-BDB8-EFCCCB322918}">
      <dsp:nvSpPr>
        <dsp:cNvPr id="0" name=""/>
        <dsp:cNvSpPr/>
      </dsp:nvSpPr>
      <dsp:spPr>
        <a:xfrm>
          <a:off x="1072960" y="1833249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Processes</a:t>
          </a:r>
          <a:endParaRPr lang="en-US" sz="1100" kern="1200" dirty="0"/>
        </a:p>
      </dsp:txBody>
      <dsp:txXfrm>
        <a:off x="1072960" y="1833249"/>
        <a:ext cx="1017947" cy="661665"/>
      </dsp:txXfrm>
    </dsp:sp>
    <dsp:sp modelId="{C572E03E-3B65-4A9A-AC7F-CA34655AFBBB}">
      <dsp:nvSpPr>
        <dsp:cNvPr id="0" name=""/>
        <dsp:cNvSpPr/>
      </dsp:nvSpPr>
      <dsp:spPr>
        <a:xfrm>
          <a:off x="1460730" y="259581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343634" y="1420635"/>
              </a:moveTo>
              <a:arcTo wR="2752379" hR="2752379" stAng="12536237" swAng="64893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607212-12C3-44C8-BD9A-4FA0010A7C40}">
      <dsp:nvSpPr>
        <dsp:cNvPr id="0" name=""/>
        <dsp:cNvSpPr/>
      </dsp:nvSpPr>
      <dsp:spPr>
        <a:xfrm>
          <a:off x="2106944" y="461495"/>
          <a:ext cx="1017947" cy="661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Resources</a:t>
          </a:r>
          <a:endParaRPr lang="en-US" sz="1100" kern="1200" dirty="0"/>
        </a:p>
      </dsp:txBody>
      <dsp:txXfrm>
        <a:off x="2106944" y="461495"/>
        <a:ext cx="1017947" cy="661665"/>
      </dsp:txXfrm>
    </dsp:sp>
    <dsp:sp modelId="{F59BC657-90B9-49FD-88DD-EEE8D29BE027}">
      <dsp:nvSpPr>
        <dsp:cNvPr id="0" name=""/>
        <dsp:cNvSpPr/>
      </dsp:nvSpPr>
      <dsp:spPr>
        <a:xfrm>
          <a:off x="1369588" y="336554"/>
          <a:ext cx="5504759" cy="5504759"/>
        </a:xfrm>
        <a:custGeom>
          <a:avLst/>
          <a:gdLst/>
          <a:ahLst/>
          <a:cxnLst/>
          <a:rect l="0" t="0" r="0" b="0"/>
          <a:pathLst>
            <a:path>
              <a:moveTo>
                <a:pt x="1853575" y="150890"/>
              </a:moveTo>
              <a:arcTo wR="2752379" hR="2752379" stAng="15056411" swAng="39325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19BAC-7F1A-4636-8901-B5FADC506D37}" type="datetimeFigureOut">
              <a:rPr lang="en-US" smtClean="0"/>
              <a:t>6/19/2011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912E8-00C0-4878-B2F7-5006DF2CCC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duc_te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2362200"/>
            <a:ext cx="2590800" cy="1981962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457200" y="381000"/>
          <a:ext cx="8305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Gayla Grise</dc:creator>
  <cp:lastModifiedBy>Gayla Grise</cp:lastModifiedBy>
  <cp:revision>3</cp:revision>
  <dcterms:created xsi:type="dcterms:W3CDTF">2011-06-19T18:53:01Z</dcterms:created>
  <dcterms:modified xsi:type="dcterms:W3CDTF">2011-06-19T19:05:09Z</dcterms:modified>
</cp:coreProperties>
</file>